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4.jpg" ContentType="image/png"/>
  <Override PartName="/ppt/media/image5.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4" r:id="rId7"/>
    <p:sldId id="261" r:id="rId8"/>
    <p:sldId id="262" r:id="rId9"/>
    <p:sldId id="263"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68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763DFBF-AAE1-4ABB-A984-D8D981F393EF}" type="datetimeFigureOut">
              <a:rPr lang="en-IN" smtClean="0"/>
              <a:t>17-03-2019</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A2B465F3-56D8-408E-965F-A7EDFEF52F05}"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86628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63DFBF-AAE1-4ABB-A984-D8D981F393EF}" type="datetimeFigureOut">
              <a:rPr lang="en-IN" smtClean="0"/>
              <a:t>17-03-2019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B465F3-56D8-408E-965F-A7EDFEF52F05}"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96578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63DFBF-AAE1-4ABB-A984-D8D981F393EF}" type="datetimeFigureOut">
              <a:rPr lang="en-IN" smtClean="0"/>
              <a:t>17-03-2019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B465F3-56D8-408E-965F-A7EDFEF52F05}"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00808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63DFBF-AAE1-4ABB-A984-D8D981F393EF}" type="datetimeFigureOut">
              <a:rPr lang="en-IN" smtClean="0"/>
              <a:t>17-03-2019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B465F3-56D8-408E-965F-A7EDFEF52F05}"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00963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763DFBF-AAE1-4ABB-A984-D8D981F393EF}" type="datetimeFigureOut">
              <a:rPr lang="en-IN" smtClean="0"/>
              <a:t>17-03-2019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B465F3-56D8-408E-965F-A7EDFEF52F05}"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2409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763DFBF-AAE1-4ABB-A984-D8D981F393EF}" type="datetimeFigureOut">
              <a:rPr lang="en-IN" smtClean="0"/>
              <a:t>17-03-2019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2B465F3-56D8-408E-965F-A7EDFEF52F05}"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74786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63DFBF-AAE1-4ABB-A984-D8D981F393EF}" type="datetimeFigureOut">
              <a:rPr lang="en-IN" smtClean="0"/>
              <a:t>17-03-2019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2B465F3-56D8-408E-965F-A7EDFEF52F05}"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08342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763DFBF-AAE1-4ABB-A984-D8D981F393EF}" type="datetimeFigureOut">
              <a:rPr lang="en-IN" smtClean="0"/>
              <a:t>17-03-2019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2B465F3-56D8-408E-965F-A7EDFEF52F05}"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06708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63DFBF-AAE1-4ABB-A984-D8D981F393EF}" type="datetimeFigureOut">
              <a:rPr lang="en-IN" smtClean="0"/>
              <a:t>17-03-2019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2B465F3-56D8-408E-965F-A7EDFEF52F05}" type="slidenum">
              <a:rPr lang="en-IN" smtClean="0"/>
              <a:t>‹#›</a:t>
            </a:fld>
            <a:endParaRPr lang="en-IN"/>
          </a:p>
        </p:txBody>
      </p:sp>
    </p:spTree>
    <p:extLst>
      <p:ext uri="{BB962C8B-B14F-4D97-AF65-F5344CB8AC3E}">
        <p14:creationId xmlns:p14="http://schemas.microsoft.com/office/powerpoint/2010/main" val="2185288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763DFBF-AAE1-4ABB-A984-D8D981F393EF}" type="datetimeFigureOut">
              <a:rPr lang="en-IN" smtClean="0"/>
              <a:t>17-03-2019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2B465F3-56D8-408E-965F-A7EDFEF52F05}"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82947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D763DFBF-AAE1-4ABB-A984-D8D981F393EF}" type="datetimeFigureOut">
              <a:rPr lang="en-IN" smtClean="0"/>
              <a:t>17-03-2019</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A2B465F3-56D8-408E-965F-A7EDFEF52F05}"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29856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D763DFBF-AAE1-4ABB-A984-D8D981F393EF}" type="datetimeFigureOut">
              <a:rPr lang="en-IN" smtClean="0"/>
              <a:t>17-03-2019</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A2B465F3-56D8-408E-965F-A7EDFEF52F05}"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66016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420B8-D780-4897-B5D7-ED9678AB01EE}"/>
              </a:ext>
            </a:extLst>
          </p:cNvPr>
          <p:cNvSpPr>
            <a:spLocks noGrp="1"/>
          </p:cNvSpPr>
          <p:nvPr>
            <p:ph type="ctrTitle"/>
          </p:nvPr>
        </p:nvSpPr>
        <p:spPr>
          <a:xfrm>
            <a:off x="1524000" y="868362"/>
            <a:ext cx="9144000" cy="2387600"/>
          </a:xfrm>
        </p:spPr>
        <p:txBody>
          <a:bodyPr/>
          <a:lstStyle/>
          <a:p>
            <a:r>
              <a:rPr lang="en-IN" dirty="0"/>
              <a:t>Interior Designing using AR</a:t>
            </a:r>
          </a:p>
        </p:txBody>
      </p:sp>
      <p:sp>
        <p:nvSpPr>
          <p:cNvPr id="3" name="Subtitle 2">
            <a:extLst>
              <a:ext uri="{FF2B5EF4-FFF2-40B4-BE49-F238E27FC236}">
                <a16:creationId xmlns:a16="http://schemas.microsoft.com/office/drawing/2014/main" id="{ABAE4F88-3ECB-403F-B9E2-DCA33263E665}"/>
              </a:ext>
            </a:extLst>
          </p:cNvPr>
          <p:cNvSpPr>
            <a:spLocks noGrp="1"/>
          </p:cNvSpPr>
          <p:nvPr>
            <p:ph type="subTitle" idx="1"/>
          </p:nvPr>
        </p:nvSpPr>
        <p:spPr>
          <a:xfrm>
            <a:off x="3412434" y="3751125"/>
            <a:ext cx="9144000" cy="1655762"/>
          </a:xfrm>
        </p:spPr>
        <p:txBody>
          <a:bodyPr>
            <a:normAutofit fontScale="92500" lnSpcReduction="20000"/>
          </a:bodyPr>
          <a:lstStyle/>
          <a:p>
            <a:r>
              <a:rPr lang="en-IN" dirty="0"/>
              <a:t>                                                     </a:t>
            </a:r>
          </a:p>
          <a:p>
            <a:r>
              <a:rPr lang="en-IN" dirty="0"/>
              <a:t>                                                            Team Name: </a:t>
            </a:r>
            <a:r>
              <a:rPr lang="en-IN" dirty="0" err="1"/>
              <a:t>InterLock</a:t>
            </a:r>
            <a:endParaRPr lang="en-IN" dirty="0"/>
          </a:p>
          <a:p>
            <a:r>
              <a:rPr lang="en-IN" dirty="0"/>
              <a:t>                                                            Name : Abin O Varghese</a:t>
            </a:r>
          </a:p>
          <a:p>
            <a:r>
              <a:rPr lang="en-IN" dirty="0"/>
              <a:t>                                                            www.abinovarghese.com</a:t>
            </a:r>
          </a:p>
        </p:txBody>
      </p:sp>
    </p:spTree>
    <p:extLst>
      <p:ext uri="{BB962C8B-B14F-4D97-AF65-F5344CB8AC3E}">
        <p14:creationId xmlns:p14="http://schemas.microsoft.com/office/powerpoint/2010/main" val="2229466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0B41F-DFE7-4D82-B5AB-7E14F7D0DC98}"/>
              </a:ext>
            </a:extLst>
          </p:cNvPr>
          <p:cNvSpPr>
            <a:spLocks noGrp="1"/>
          </p:cNvSpPr>
          <p:nvPr>
            <p:ph type="title"/>
          </p:nvPr>
        </p:nvSpPr>
        <p:spPr/>
        <p:txBody>
          <a:bodyPr/>
          <a:lstStyle/>
          <a:p>
            <a:r>
              <a:rPr lang="en-IN" dirty="0"/>
              <a:t>Why AR?</a:t>
            </a:r>
          </a:p>
        </p:txBody>
      </p:sp>
      <p:sp>
        <p:nvSpPr>
          <p:cNvPr id="3" name="Content Placeholder 2">
            <a:extLst>
              <a:ext uri="{FF2B5EF4-FFF2-40B4-BE49-F238E27FC236}">
                <a16:creationId xmlns:a16="http://schemas.microsoft.com/office/drawing/2014/main" id="{265A64D4-9ADE-4B5A-ACA7-470171F2671E}"/>
              </a:ext>
            </a:extLst>
          </p:cNvPr>
          <p:cNvSpPr>
            <a:spLocks noGrp="1"/>
          </p:cNvSpPr>
          <p:nvPr>
            <p:ph idx="1"/>
          </p:nvPr>
        </p:nvSpPr>
        <p:spPr>
          <a:xfrm>
            <a:off x="1451578" y="2343724"/>
            <a:ext cx="9603275" cy="3450613"/>
          </a:xfrm>
        </p:spPr>
        <p:txBody>
          <a:bodyPr/>
          <a:lstStyle/>
          <a:p>
            <a:r>
              <a:rPr lang="en-IN" dirty="0"/>
              <a:t>Improved Customer Experience</a:t>
            </a:r>
          </a:p>
          <a:p>
            <a:r>
              <a:rPr lang="en-IN" dirty="0"/>
              <a:t>“Feel” before “buy”</a:t>
            </a:r>
          </a:p>
          <a:p>
            <a:r>
              <a:rPr lang="en-IN" dirty="0"/>
              <a:t>Real time aesthetic design</a:t>
            </a:r>
          </a:p>
        </p:txBody>
      </p:sp>
    </p:spTree>
    <p:extLst>
      <p:ext uri="{BB962C8B-B14F-4D97-AF65-F5344CB8AC3E}">
        <p14:creationId xmlns:p14="http://schemas.microsoft.com/office/powerpoint/2010/main" val="519864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B49EA-30C9-4858-A611-3383CA9A8BE1}"/>
              </a:ext>
            </a:extLst>
          </p:cNvPr>
          <p:cNvSpPr>
            <a:spLocks noGrp="1"/>
          </p:cNvSpPr>
          <p:nvPr>
            <p:ph type="title"/>
          </p:nvPr>
        </p:nvSpPr>
        <p:spPr/>
        <p:txBody>
          <a:bodyPr/>
          <a:lstStyle/>
          <a:p>
            <a:r>
              <a:rPr lang="en-IN" dirty="0"/>
              <a:t>What if customer can do more?</a:t>
            </a:r>
          </a:p>
        </p:txBody>
      </p:sp>
      <p:sp>
        <p:nvSpPr>
          <p:cNvPr id="3" name="Content Placeholder 2">
            <a:extLst>
              <a:ext uri="{FF2B5EF4-FFF2-40B4-BE49-F238E27FC236}">
                <a16:creationId xmlns:a16="http://schemas.microsoft.com/office/drawing/2014/main" id="{4FE6FB7A-0057-4822-87F0-5AE91926FF2F}"/>
              </a:ext>
            </a:extLst>
          </p:cNvPr>
          <p:cNvSpPr>
            <a:spLocks noGrp="1"/>
          </p:cNvSpPr>
          <p:nvPr>
            <p:ph idx="1"/>
          </p:nvPr>
        </p:nvSpPr>
        <p:spPr/>
        <p:txBody>
          <a:bodyPr/>
          <a:lstStyle/>
          <a:p>
            <a:r>
              <a:rPr lang="en-IN" dirty="0"/>
              <a:t>One of the major plus point of AR is the customer can have an interactive experience with the interior design of the room.</a:t>
            </a:r>
          </a:p>
          <a:p>
            <a:r>
              <a:rPr lang="en-IN" dirty="0"/>
              <a:t>But why limit the customer to select a prefilled set of 3d objects when we can do more?</a:t>
            </a:r>
          </a:p>
          <a:p>
            <a:endParaRPr lang="en-IN" dirty="0"/>
          </a:p>
        </p:txBody>
      </p:sp>
    </p:spTree>
    <p:extLst>
      <p:ext uri="{BB962C8B-B14F-4D97-AF65-F5344CB8AC3E}">
        <p14:creationId xmlns:p14="http://schemas.microsoft.com/office/powerpoint/2010/main" val="236948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98BAB-D1A4-4896-B341-BA196690612E}"/>
              </a:ext>
            </a:extLst>
          </p:cNvPr>
          <p:cNvSpPr>
            <a:spLocks noGrp="1"/>
          </p:cNvSpPr>
          <p:nvPr>
            <p:ph type="title"/>
          </p:nvPr>
        </p:nvSpPr>
        <p:spPr/>
        <p:txBody>
          <a:bodyPr/>
          <a:lstStyle/>
          <a:p>
            <a:r>
              <a:rPr lang="en-IN" dirty="0"/>
              <a:t>Changing Specification </a:t>
            </a:r>
          </a:p>
        </p:txBody>
      </p:sp>
      <p:sp>
        <p:nvSpPr>
          <p:cNvPr id="3" name="Content Placeholder 2">
            <a:extLst>
              <a:ext uri="{FF2B5EF4-FFF2-40B4-BE49-F238E27FC236}">
                <a16:creationId xmlns:a16="http://schemas.microsoft.com/office/drawing/2014/main" id="{8E291D90-53C9-44A9-9728-21ABAF7C45A4}"/>
              </a:ext>
            </a:extLst>
          </p:cNvPr>
          <p:cNvSpPr>
            <a:spLocks noGrp="1"/>
          </p:cNvSpPr>
          <p:nvPr>
            <p:ph idx="1"/>
          </p:nvPr>
        </p:nvSpPr>
        <p:spPr/>
        <p:txBody>
          <a:bodyPr/>
          <a:lstStyle/>
          <a:p>
            <a:r>
              <a:rPr lang="en-IN" dirty="0"/>
              <a:t>Yes! That’s the Idea. What if the customer change the specification that suits the room and what if customer can experience in real time the customization?</a:t>
            </a:r>
          </a:p>
          <a:p>
            <a:r>
              <a:rPr lang="en-IN" dirty="0"/>
              <a:t>Not all specification can be changed but we do can change some. So the next big question was what specifications will be apt for this adaptation?</a:t>
            </a:r>
          </a:p>
          <a:p>
            <a:r>
              <a:rPr lang="en-IN" dirty="0"/>
              <a:t>The major achievement of AR in this field is that customer get the look and fell of the design they are planning to implement and what more is more related to this that the COLOR and TEXTURE of the furniture? And hence this APP</a:t>
            </a:r>
          </a:p>
        </p:txBody>
      </p:sp>
    </p:spTree>
    <p:extLst>
      <p:ext uri="{BB962C8B-B14F-4D97-AF65-F5344CB8AC3E}">
        <p14:creationId xmlns:p14="http://schemas.microsoft.com/office/powerpoint/2010/main" val="1746790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2E179-88F2-4CDA-B9E8-0BBFFAC1A8F9}"/>
              </a:ext>
            </a:extLst>
          </p:cNvPr>
          <p:cNvSpPr>
            <a:spLocks noGrp="1"/>
          </p:cNvSpPr>
          <p:nvPr>
            <p:ph type="title"/>
          </p:nvPr>
        </p:nvSpPr>
        <p:spPr/>
        <p:txBody>
          <a:bodyPr/>
          <a:lstStyle/>
          <a:p>
            <a:r>
              <a:rPr lang="en-IN" dirty="0"/>
              <a:t>Options</a:t>
            </a:r>
          </a:p>
        </p:txBody>
      </p:sp>
      <p:sp>
        <p:nvSpPr>
          <p:cNvPr id="3" name="Content Placeholder 2">
            <a:extLst>
              <a:ext uri="{FF2B5EF4-FFF2-40B4-BE49-F238E27FC236}">
                <a16:creationId xmlns:a16="http://schemas.microsoft.com/office/drawing/2014/main" id="{30996439-7490-4590-AA64-0BA14BD7A3B9}"/>
              </a:ext>
            </a:extLst>
          </p:cNvPr>
          <p:cNvSpPr>
            <a:spLocks noGrp="1"/>
          </p:cNvSpPr>
          <p:nvPr>
            <p:ph idx="1"/>
          </p:nvPr>
        </p:nvSpPr>
        <p:spPr/>
        <p:txBody>
          <a:bodyPr/>
          <a:lstStyle/>
          <a:p>
            <a:r>
              <a:rPr lang="en-IN" dirty="0"/>
              <a:t>This APP is build on top of </a:t>
            </a:r>
            <a:r>
              <a:rPr lang="en-IN" dirty="0" err="1"/>
              <a:t>google’s</a:t>
            </a:r>
            <a:r>
              <a:rPr lang="en-IN" dirty="0"/>
              <a:t> AR Core and in addition to the option to place/remove the 3d objects of furniture’s in an AR environment we give the user the following options:</a:t>
            </a:r>
          </a:p>
          <a:p>
            <a:pPr lvl="1"/>
            <a:r>
              <a:rPr lang="en-IN" b="1" dirty="0"/>
              <a:t>Change the colour of the object from a colour picker included.</a:t>
            </a:r>
          </a:p>
          <a:p>
            <a:pPr lvl="1"/>
            <a:r>
              <a:rPr lang="en-IN" b="1" dirty="0"/>
              <a:t>Change the Texture of the object by changing two parameters called as Metallic Factor and Roughness Factor.</a:t>
            </a:r>
          </a:p>
        </p:txBody>
      </p:sp>
    </p:spTree>
    <p:extLst>
      <p:ext uri="{BB962C8B-B14F-4D97-AF65-F5344CB8AC3E}">
        <p14:creationId xmlns:p14="http://schemas.microsoft.com/office/powerpoint/2010/main" val="2096018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7F4EA-A50E-436A-ADFD-B9203B0F7A0E}"/>
              </a:ext>
            </a:extLst>
          </p:cNvPr>
          <p:cNvSpPr>
            <a:spLocks noGrp="1"/>
          </p:cNvSpPr>
          <p:nvPr>
            <p:ph type="title"/>
          </p:nvPr>
        </p:nvSpPr>
        <p:spPr>
          <a:xfrm>
            <a:off x="4895768" y="110934"/>
            <a:ext cx="9603275" cy="1049235"/>
          </a:xfrm>
        </p:spPr>
        <p:txBody>
          <a:bodyPr/>
          <a:lstStyle/>
          <a:p>
            <a:r>
              <a:rPr lang="en-IN" dirty="0"/>
              <a:t>Main UI</a:t>
            </a:r>
          </a:p>
        </p:txBody>
      </p:sp>
      <p:pic>
        <p:nvPicPr>
          <p:cNvPr id="11" name="Content Placeholder 10">
            <a:extLst>
              <a:ext uri="{FF2B5EF4-FFF2-40B4-BE49-F238E27FC236}">
                <a16:creationId xmlns:a16="http://schemas.microsoft.com/office/drawing/2014/main" id="{B8284CFB-67A3-425B-8F8D-817982902A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1578" y="804518"/>
            <a:ext cx="3259343" cy="4890603"/>
          </a:xfrm>
        </p:spPr>
      </p:pic>
      <p:pic>
        <p:nvPicPr>
          <p:cNvPr id="13" name="Picture 12">
            <a:extLst>
              <a:ext uri="{FF2B5EF4-FFF2-40B4-BE49-F238E27FC236}">
                <a16:creationId xmlns:a16="http://schemas.microsoft.com/office/drawing/2014/main" id="{B0A9FC46-8CD1-445E-92F4-3D1444B920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8183" y="804518"/>
            <a:ext cx="3058067" cy="4996077"/>
          </a:xfrm>
          <a:prstGeom prst="rect">
            <a:avLst/>
          </a:prstGeom>
        </p:spPr>
      </p:pic>
    </p:spTree>
    <p:extLst>
      <p:ext uri="{BB962C8B-B14F-4D97-AF65-F5344CB8AC3E}">
        <p14:creationId xmlns:p14="http://schemas.microsoft.com/office/powerpoint/2010/main" val="1277566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D08B1-8177-44D2-9937-A52140987841}"/>
              </a:ext>
            </a:extLst>
          </p:cNvPr>
          <p:cNvSpPr>
            <a:spLocks noGrp="1"/>
          </p:cNvSpPr>
          <p:nvPr>
            <p:ph type="title"/>
          </p:nvPr>
        </p:nvSpPr>
        <p:spPr/>
        <p:txBody>
          <a:bodyPr/>
          <a:lstStyle/>
          <a:p>
            <a:r>
              <a:rPr lang="en-IN" dirty="0"/>
              <a:t>Image Captures</a:t>
            </a:r>
          </a:p>
        </p:txBody>
      </p:sp>
      <p:pic>
        <p:nvPicPr>
          <p:cNvPr id="5" name="Content Placeholder 4">
            <a:extLst>
              <a:ext uri="{FF2B5EF4-FFF2-40B4-BE49-F238E27FC236}">
                <a16:creationId xmlns:a16="http://schemas.microsoft.com/office/drawing/2014/main" id="{C50EEA13-08A5-4868-91B5-7E192688EC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6200000">
            <a:off x="3416875" y="-2247958"/>
            <a:ext cx="5672681" cy="10441941"/>
          </a:xfrm>
        </p:spPr>
      </p:pic>
    </p:spTree>
    <p:extLst>
      <p:ext uri="{BB962C8B-B14F-4D97-AF65-F5344CB8AC3E}">
        <p14:creationId xmlns:p14="http://schemas.microsoft.com/office/powerpoint/2010/main" val="917633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988C2-E17F-4639-BE82-A60B0F3F61D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DD827727-496C-426C-8C91-B10819AE85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6200000">
            <a:off x="3326990" y="-2199690"/>
            <a:ext cx="5705611" cy="10502556"/>
          </a:xfrm>
        </p:spPr>
      </p:pic>
    </p:spTree>
    <p:extLst>
      <p:ext uri="{BB962C8B-B14F-4D97-AF65-F5344CB8AC3E}">
        <p14:creationId xmlns:p14="http://schemas.microsoft.com/office/powerpoint/2010/main" val="2428022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035E3-90BC-4D93-A277-CCEB8A8B30D2}"/>
              </a:ext>
            </a:extLst>
          </p:cNvPr>
          <p:cNvSpPr>
            <a:spLocks noGrp="1"/>
          </p:cNvSpPr>
          <p:nvPr>
            <p:ph type="title"/>
          </p:nvPr>
        </p:nvSpPr>
        <p:spPr>
          <a:xfrm>
            <a:off x="4731492" y="2691803"/>
            <a:ext cx="9603275" cy="1049235"/>
          </a:xfrm>
        </p:spPr>
        <p:txBody>
          <a:bodyPr/>
          <a:lstStyle/>
          <a:p>
            <a:r>
              <a:rPr lang="en-IN" dirty="0"/>
              <a:t>Thank </a:t>
            </a:r>
            <a:r>
              <a:rPr lang="en-IN" dirty="0" err="1"/>
              <a:t>YoU</a:t>
            </a:r>
            <a:r>
              <a:rPr lang="en-IN" dirty="0"/>
              <a:t>!</a:t>
            </a:r>
          </a:p>
        </p:txBody>
      </p:sp>
      <p:sp>
        <p:nvSpPr>
          <p:cNvPr id="3" name="Content Placeholder 2">
            <a:extLst>
              <a:ext uri="{FF2B5EF4-FFF2-40B4-BE49-F238E27FC236}">
                <a16:creationId xmlns:a16="http://schemas.microsoft.com/office/drawing/2014/main" id="{C8CEC5F8-8DAF-4A13-A7AB-3CCECAA3C43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3093557530"/>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37</TotalTime>
  <Words>268</Words>
  <Application>Microsoft Office PowerPoint</Application>
  <PresentationFormat>Widescreen</PresentationFormat>
  <Paragraphs>23</Paragraphs>
  <Slides>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Gill Sans MT</vt:lpstr>
      <vt:lpstr>Gallery</vt:lpstr>
      <vt:lpstr>Interior Designing using AR</vt:lpstr>
      <vt:lpstr>Why AR?</vt:lpstr>
      <vt:lpstr>What if customer can do more?</vt:lpstr>
      <vt:lpstr>Changing Specification </vt:lpstr>
      <vt:lpstr>Options</vt:lpstr>
      <vt:lpstr>Main UI</vt:lpstr>
      <vt:lpstr>Image Captures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Interior Designing using AR</dc:title>
  <dc:creator>abin o varghese</dc:creator>
  <cp:lastModifiedBy>abin o varghese</cp:lastModifiedBy>
  <cp:revision>5</cp:revision>
  <dcterms:created xsi:type="dcterms:W3CDTF">2019-03-17T03:13:54Z</dcterms:created>
  <dcterms:modified xsi:type="dcterms:W3CDTF">2019-03-17T03:51:02Z</dcterms:modified>
</cp:coreProperties>
</file>